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20D"/>
    <a:srgbClr val="749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 snapToGrid="0">
      <p:cViewPr>
        <p:scale>
          <a:sx n="89" d="100"/>
          <a:sy n="89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E06BF-DBF2-4627-8408-0D9EFE17E88C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AD138-7E6D-4EB8-8150-D234191D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6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EF6C-FC83-21AB-76E3-2533A4E74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37F9A-E74B-1230-9726-286A85C5B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D0F78-8922-E9CD-27AF-424A6C43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F9052-30A7-99D2-2D1D-405B077A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55A8A-CE39-65F8-CBE5-9D02AB60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8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A799-8266-167F-277A-E0949EBB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4517A-C79F-D792-1C64-CC9FE06A7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32114-4395-1BA8-A185-7A5ACA84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1052B-E582-1678-1472-22AEF706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9ADF-D3E2-3A5D-5AA3-92DB04984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0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B65B4-6384-822A-20BF-5A42D7A95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AECB1-5606-B15D-2C4D-A9A0BC580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4D0D5-6A3A-171E-8CE0-3012918A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69D39-E6B8-E483-C474-0F5A12288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BF363-09A2-DC7D-A5B0-F8879101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3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8EDE-BEDB-3FD1-BB62-2D17D38C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B6FBC-AD4B-87DB-F091-FE263169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3D904-9D70-19B3-D04E-72D458F8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7E308-9F9D-A6DA-5FC2-B85EEB9C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21E2F-BA5C-ECD3-4597-6E688983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8FAFD-4DD8-27BA-8478-302E7A5D1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D0298-F949-EA9C-8CE3-B6A1AB0E9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3D740-5519-8309-FEFA-04CD2058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7B2DF-9ACD-506F-4A88-29BED8C3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E77EA-4EA9-37E0-45A2-8CF7A5D5C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7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259C-9366-F5CD-798B-0E009DFC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D8DF7-2A34-074C-04B0-6AA1BB5BE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E5E6D-BFDA-39D5-4B28-2A142B34A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7FF97-C13C-CA87-71B3-CA9D308D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00300-4287-6C5E-8335-529872DD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57840-B916-4547-68B8-A3E4B3F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6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6DA4-0FAC-7CD5-D0CC-6CA73458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D6166-3A41-0AB5-6E3C-F15FF5650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8B988-A4D5-7648-8554-5F23FF1F4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A50A83-7D62-5B65-5ACC-91D45B328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EDF04-B439-9FF3-5961-67B92D85C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DE8ED-7A1C-F266-BBC3-1964E81E9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D627A-7B51-92AE-C0A3-70C606C8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EB7223-BACB-249B-AD3A-F0C22A75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7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03872-DA08-057A-9A43-6FFCD9E1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A3DAF-0415-F12F-4B60-71FCB2D29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6BC7A-AD92-3B9E-678A-190FDF6D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E8B96-B9E5-ED00-E3BC-0150070B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3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87AE4-8507-F577-1008-2F05FB55A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6C21C-59E5-41CF-C8A5-76841D26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1FD49-1C07-DF19-D96F-23C489F2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2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6DE8-3EE4-E212-4DF7-6B968D90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4DDB5-2D56-3BBB-3E09-9A91E9B9D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BDF72-AB68-5A08-C90C-D043F8D87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C58EC-CBF0-F9A7-1A0B-CB122DBB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B9867-5935-E8C0-9B42-DAD0EF9E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86F66-C6DE-9768-0204-D598A466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7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DD54-90B5-FA7A-9BF3-AB7FEBA2B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979E0-1819-47EC-A097-3D8EE0CE4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B38F4-583A-F4FD-0F80-CF3D0E095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3B354-C40C-84AA-23CC-3DEEF9C18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20488-5AB9-5036-D7EF-E0B8630A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6A519-FEAA-970A-C823-59984283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8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EDBD39-8295-4421-6C68-9EF4A237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72CE9-E753-B9EB-EA36-FF1C854C2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59306-1E0B-7134-CAD4-3E915C6D8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0379-F0AF-4CA4-A36E-47A50548F5D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5C4B1-DFCE-B1A0-A5CA-B6B263C26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88105-BAA1-9CB0-A7B5-FD5037119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7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ight bulb with a plant growing out of it&#10;&#10;Description automatically generated with medium confidence">
            <a:extLst>
              <a:ext uri="{FF2B5EF4-FFF2-40B4-BE49-F238E27FC236}">
                <a16:creationId xmlns:a16="http://schemas.microsoft.com/office/drawing/2014/main" id="{71BB17C3-F20D-FEE8-58E2-C9F7111890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7C5054-3F8B-E21D-F27D-07589F17528C}"/>
              </a:ext>
            </a:extLst>
          </p:cNvPr>
          <p:cNvSpPr txBox="1"/>
          <p:nvPr/>
        </p:nvSpPr>
        <p:spPr>
          <a:xfrm>
            <a:off x="203200" y="1788160"/>
            <a:ext cx="50596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0A30B-01ED-AD06-7861-C06794AF4967}"/>
              </a:ext>
            </a:extLst>
          </p:cNvPr>
          <p:cNvSpPr txBox="1"/>
          <p:nvPr/>
        </p:nvSpPr>
        <p:spPr>
          <a:xfrm>
            <a:off x="203200" y="4207261"/>
            <a:ext cx="37795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9A0B3-F612-DE97-516C-C41822BBC1B2}"/>
              </a:ext>
            </a:extLst>
          </p:cNvPr>
          <p:cNvSpPr txBox="1"/>
          <p:nvPr/>
        </p:nvSpPr>
        <p:spPr>
          <a:xfrm>
            <a:off x="203200" y="5415818"/>
            <a:ext cx="165749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1754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75FD-26A5-2A07-B963-583A752F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b="1" u="sng" dirty="0">
                <a:solidFill>
                  <a:srgbClr val="4E62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55165-C61B-0AE0-E62C-E4D98873B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4249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Text Box</a:t>
            </a:r>
          </a:p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</a:p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E14981A4-4AE5-FA9C-6040-8A216153E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875"/>
            <a:ext cx="12192000" cy="365125"/>
          </a:xfrm>
          <a:prstGeom prst="flowChartProcess">
            <a:avLst/>
          </a:prstGeom>
          <a:solidFill>
            <a:srgbClr val="4E620D"/>
          </a:solidFill>
          <a:ln>
            <a:solidFill>
              <a:srgbClr val="4E6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AE136AAE-0108-4376-819D-D31C869F63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65125"/>
          </a:xfrm>
          <a:prstGeom prst="flowChartProcess">
            <a:avLst/>
          </a:prstGeom>
          <a:solidFill>
            <a:srgbClr val="4E620D"/>
          </a:solidFill>
          <a:ln>
            <a:solidFill>
              <a:srgbClr val="4E6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>
            <a:extLst>
              <a:ext uri="{FF2B5EF4-FFF2-40B4-BE49-F238E27FC236}">
                <a16:creationId xmlns:a16="http://schemas.microsoft.com/office/drawing/2014/main" id="{D956B54C-F074-4D59-E12C-77FDE60BBA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77646" y="6065763"/>
            <a:ext cx="2126512" cy="655601"/>
          </a:xfrm>
          <a:prstGeom prst="flowChartInputOutput">
            <a:avLst/>
          </a:prstGeom>
          <a:solidFill>
            <a:srgbClr val="749216"/>
          </a:solidFill>
          <a:ln>
            <a:solidFill>
              <a:srgbClr val="749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4FA55F-4383-3455-0CE2-09A8E7383D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448800" y="6517536"/>
            <a:ext cx="2743200" cy="365125"/>
          </a:xfrm>
        </p:spPr>
        <p:txBody>
          <a:bodyPr/>
          <a:lstStyle/>
          <a:p>
            <a:fld id="{A3C08F35-57FE-455C-A66A-B42E619C2E4C}" type="slidenum">
              <a: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D30D33-0E91-2087-7913-28F2E37C03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039" t="12208" r="2415"/>
          <a:stretch/>
        </p:blipFill>
        <p:spPr>
          <a:xfrm>
            <a:off x="10337316" y="6184813"/>
            <a:ext cx="1207171" cy="4174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D9C477-56B7-874A-4F00-8E3BB61F4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909" y="1688527"/>
            <a:ext cx="3147992" cy="2155382"/>
          </a:xfrm>
          <a:prstGeom prst="rect">
            <a:avLst/>
          </a:prstGeom>
          <a:ln w="38100" cap="sq">
            <a:solidFill>
              <a:srgbClr val="4E620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832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P Uherek</dc:creator>
  <cp:lastModifiedBy>Jessica P Uherek</cp:lastModifiedBy>
  <cp:revision>1</cp:revision>
  <dcterms:created xsi:type="dcterms:W3CDTF">2023-05-24T20:56:25Z</dcterms:created>
  <dcterms:modified xsi:type="dcterms:W3CDTF">2023-05-24T21:43:23Z</dcterms:modified>
</cp:coreProperties>
</file>